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1" r:id="rId3"/>
    <p:sldId id="266" r:id="rId4"/>
    <p:sldId id="260" r:id="rId5"/>
    <p:sldId id="259" r:id="rId6"/>
    <p:sldId id="263" r:id="rId7"/>
    <p:sldId id="264" r:id="rId8"/>
    <p:sldId id="267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43000"/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2088232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endParaRPr lang="ru-RU" sz="4000" b="1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ru-RU" sz="4000" b="1" i="1" dirty="0" smtClean="0">
                <a:solidFill>
                  <a:schemeClr val="tx2">
                    <a:lumMod val="75000"/>
                  </a:schemeClr>
                </a:solidFill>
              </a:rPr>
              <a:t>Развитие </a:t>
            </a:r>
            <a:r>
              <a:rPr lang="ru-RU" sz="4000" b="1" i="1" dirty="0">
                <a:solidFill>
                  <a:schemeClr val="tx2">
                    <a:lumMod val="75000"/>
                  </a:schemeClr>
                </a:solidFill>
              </a:rPr>
              <a:t>речи детей с ОВЗ</a:t>
            </a:r>
          </a:p>
          <a:p>
            <a:pPr marL="0" indent="0" algn="ctr">
              <a:buNone/>
            </a:pPr>
            <a:r>
              <a:rPr lang="ru-RU" sz="4000" b="1" i="1" dirty="0">
                <a:solidFill>
                  <a:schemeClr val="tx2">
                    <a:lumMod val="75000"/>
                  </a:schemeClr>
                </a:solidFill>
              </a:rPr>
              <a:t>посредством напольных подвижных игр «VAY TOY»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78319" y="4725144"/>
            <a:ext cx="4865681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000" b="1" i="1" dirty="0">
                <a:solidFill>
                  <a:schemeClr val="tx2">
                    <a:lumMod val="75000"/>
                  </a:schemeClr>
                </a:solidFill>
              </a:rPr>
              <a:t>Подготовил учитель-дефектолог</a:t>
            </a:r>
          </a:p>
          <a:p>
            <a:pPr>
              <a:spcBef>
                <a:spcPct val="20000"/>
              </a:spcBef>
            </a:pPr>
            <a:r>
              <a:rPr lang="ru-RU" sz="2000" b="1" i="1" dirty="0">
                <a:solidFill>
                  <a:schemeClr val="tx2">
                    <a:lumMod val="75000"/>
                  </a:schemeClr>
                </a:solidFill>
              </a:rPr>
              <a:t> МБДОУ ЦРР – детского сада № 37</a:t>
            </a:r>
          </a:p>
          <a:p>
            <a:pPr>
              <a:spcBef>
                <a:spcPct val="20000"/>
              </a:spcBef>
            </a:pPr>
            <a:r>
              <a:rPr lang="ru-RU" sz="2000" b="1" i="1" dirty="0">
                <a:solidFill>
                  <a:schemeClr val="tx2">
                    <a:lumMod val="75000"/>
                  </a:schemeClr>
                </a:solidFill>
              </a:rPr>
              <a:t>Шевченко О.А</a:t>
            </a: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827584" y="332656"/>
            <a:ext cx="7609263" cy="1034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М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униципальное 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бюджетное дошкольное образовательное учреждение</a:t>
            </a:r>
          </a:p>
          <a:p>
            <a:pPr marR="0" lvl="0" indent="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 Центр развития ребёнка – детский сад № 37</a:t>
            </a:r>
          </a:p>
          <a:p>
            <a:pPr marR="0" lvl="0" indent="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муниципального 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образования Абинский район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7075" b="12185"/>
          <a:stretch>
            <a:fillRect/>
          </a:stretch>
        </p:blipFill>
        <p:spPr bwMode="auto">
          <a:xfrm>
            <a:off x="1187624" y="4581128"/>
            <a:ext cx="2952000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8316" b="16205"/>
          <a:stretch/>
        </p:blipFill>
        <p:spPr bwMode="auto">
          <a:xfrm>
            <a:off x="251520" y="3140968"/>
            <a:ext cx="1908000" cy="1440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6664572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765" r="28487" b="8401"/>
          <a:stretch/>
        </p:blipFill>
        <p:spPr bwMode="auto">
          <a:xfrm>
            <a:off x="251520" y="1340768"/>
            <a:ext cx="3858021" cy="356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5782" t="15187" r="40580" b="27721"/>
          <a:stretch/>
        </p:blipFill>
        <p:spPr bwMode="auto">
          <a:xfrm rot="5400000">
            <a:off x="4916253" y="2941202"/>
            <a:ext cx="3128389" cy="42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907704" y="188640"/>
            <a:ext cx="60486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indent="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</a:rPr>
              <a:t>Задания для закрепления математических представлений</a:t>
            </a:r>
          </a:p>
        </p:txBody>
      </p:sp>
    </p:spTree>
    <p:extLst>
      <p:ext uri="{BB962C8B-B14F-4D97-AF65-F5344CB8AC3E}">
        <p14:creationId xmlns="" xmlns:p14="http://schemas.microsoft.com/office/powerpoint/2010/main" val="366217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196752"/>
            <a:ext cx="5225053" cy="2808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071" y="3140968"/>
            <a:ext cx="4583184" cy="327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-1620688" y="188640"/>
            <a:ext cx="1238864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</a:rPr>
              <a:t>Задания</a:t>
            </a:r>
            <a:r>
              <a:rPr lang="ru-RU" sz="1100" b="1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</a:rPr>
              <a:t>для закрепления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</a:rPr>
              <a:t>математических представлений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14263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Женя\Desktop\МО Краснодар корректу\DSC0006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432" b="9063"/>
          <a:stretch>
            <a:fillRect/>
          </a:stretch>
        </p:blipFill>
        <p:spPr bwMode="auto">
          <a:xfrm>
            <a:off x="251520" y="908720"/>
            <a:ext cx="3636000" cy="36724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Женя\Desktop\МО Краснодар корректу\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063" r="16740"/>
          <a:stretch/>
        </p:blipFill>
        <p:spPr bwMode="auto">
          <a:xfrm>
            <a:off x="5220072" y="980728"/>
            <a:ext cx="3657600" cy="36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Женя\Desktop\МО Краснодар корректу\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479"/>
          <a:stretch/>
        </p:blipFill>
        <p:spPr bwMode="auto">
          <a:xfrm>
            <a:off x="2915816" y="3861048"/>
            <a:ext cx="3192894" cy="273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1547664" y="-62515"/>
            <a:ext cx="669674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</a:rPr>
              <a:t>Задания для закрепления математических представлений</a:t>
            </a:r>
          </a:p>
        </p:txBody>
      </p:sp>
    </p:spTree>
    <p:extLst>
      <p:ext uri="{BB962C8B-B14F-4D97-AF65-F5344CB8AC3E}">
        <p14:creationId xmlns="" xmlns:p14="http://schemas.microsoft.com/office/powerpoint/2010/main" val="3967271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 descr="C:\Users\Женя\Desktop\МО Краснодар корректу\166627464624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631" t="21848"/>
          <a:stretch/>
        </p:blipFill>
        <p:spPr bwMode="auto">
          <a:xfrm>
            <a:off x="395536" y="1268760"/>
            <a:ext cx="4393138" cy="27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519" t="4391" r="8577" b="12097"/>
          <a:stretch/>
        </p:blipFill>
        <p:spPr bwMode="auto">
          <a:xfrm>
            <a:off x="3779912" y="3501008"/>
            <a:ext cx="5050620" cy="309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850922" y="260648"/>
            <a:ext cx="54498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</a:rPr>
              <a:t>Домашние и дикие животные»</a:t>
            </a:r>
          </a:p>
        </p:txBody>
      </p:sp>
    </p:spTree>
    <p:extLst>
      <p:ext uri="{BB962C8B-B14F-4D97-AF65-F5344CB8AC3E}">
        <p14:creationId xmlns="" xmlns:p14="http://schemas.microsoft.com/office/powerpoint/2010/main" val="38305111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Autofit/>
          </a:bodyPr>
          <a:lstStyle/>
          <a:p>
            <a:pPr algn="just" fontAlgn="base">
              <a:spcAft>
                <a:spcPct val="0"/>
              </a:spcAft>
            </a:pPr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«Транспорт»</a:t>
            </a:r>
            <a:b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rPr>
            </a:br>
            <a:endParaRPr lang="ru-RU" sz="3600" b="1" i="1" dirty="0">
              <a:solidFill>
                <a:schemeClr val="tx2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5" name="Picture 4" descr="C:\Users\Женя\Desktop\МО Краснодар корректу\166627441608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516" t="8339" b="8705"/>
          <a:stretch/>
        </p:blipFill>
        <p:spPr bwMode="auto">
          <a:xfrm>
            <a:off x="4572000" y="3501008"/>
            <a:ext cx="4081675" cy="26877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Женя\Desktop\МО Краснодар корректу\1666274430518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691" r="8215" b="13217"/>
          <a:stretch/>
        </p:blipFill>
        <p:spPr bwMode="auto">
          <a:xfrm>
            <a:off x="251520" y="1484785"/>
            <a:ext cx="4140000" cy="31298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31474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9656" t="13622" b="7707"/>
          <a:stretch/>
        </p:blipFill>
        <p:spPr bwMode="auto">
          <a:xfrm>
            <a:off x="4544291" y="2216727"/>
            <a:ext cx="4052751" cy="35606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6792"/>
            <a:ext cx="4635231" cy="38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260648"/>
            <a:ext cx="82089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</a:rPr>
              <a:t>«Наводим порядок в кладовке» </a:t>
            </a:r>
          </a:p>
        </p:txBody>
      </p:sp>
    </p:spTree>
    <p:extLst>
      <p:ext uri="{BB962C8B-B14F-4D97-AF65-F5344CB8AC3E}">
        <p14:creationId xmlns="" xmlns:p14="http://schemas.microsoft.com/office/powerpoint/2010/main" val="29721049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 rot="20717527">
            <a:off x="428596" y="2500306"/>
            <a:ext cx="82089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i="1" dirty="0" smtClean="0">
                <a:solidFill>
                  <a:schemeClr val="tx2">
                    <a:lumMod val="75000"/>
                  </a:schemeClr>
                </a:solidFill>
              </a:rPr>
              <a:t>Спасибо за внимание!</a:t>
            </a:r>
            <a:endParaRPr lang="ru-RU" sz="4800" b="1" i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7210495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78</Words>
  <Application>Microsoft Office PowerPoint</Application>
  <PresentationFormat>Экран (4:3)</PresentationFormat>
  <Paragraphs>17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«Транспорт» 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женя</dc:creator>
  <cp:lastModifiedBy>DS37</cp:lastModifiedBy>
  <cp:revision>14</cp:revision>
  <dcterms:created xsi:type="dcterms:W3CDTF">2022-10-20T15:23:56Z</dcterms:created>
  <dcterms:modified xsi:type="dcterms:W3CDTF">2022-10-24T06:22:37Z</dcterms:modified>
</cp:coreProperties>
</file>